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4"/>
    <p:restoredTop sz="94649"/>
  </p:normalViewPr>
  <p:slideViewPr>
    <p:cSldViewPr snapToGrid="0" snapToObjects="1">
      <p:cViewPr varScale="1">
        <p:scale>
          <a:sx n="81" d="100"/>
          <a:sy n="81" d="100"/>
        </p:scale>
        <p:origin x="2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928B7-0D66-5B43-858D-256B89B22AF9}" type="datetimeFigureOut">
              <a:rPr lang="es-ES_tradnl" smtClean="0"/>
              <a:t>9/3/19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52D41-9604-B24C-AF2C-E993279A7B6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425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HAPPY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2D41-9604-B24C-AF2C-E993279A7B68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76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3/9/19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001" y="566279"/>
            <a:ext cx="10572000" cy="1104866"/>
          </a:xfrm>
        </p:spPr>
        <p:txBody>
          <a:bodyPr/>
          <a:lstStyle/>
          <a:p>
            <a:pPr algn="ctr"/>
            <a:r>
              <a:rPr lang="es-ES_tradnl" sz="7200" dirty="0" smtClean="0"/>
              <a:t>FEELINGS AND EMOJIS</a:t>
            </a:r>
            <a:endParaRPr lang="es-ES_tradnl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86" y="1749371"/>
            <a:ext cx="8749861" cy="44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7200" dirty="0" smtClean="0"/>
              <a:t>NERVOUS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07" y="1954486"/>
            <a:ext cx="5060923" cy="4903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8000" dirty="0" smtClean="0"/>
              <a:t>TIRED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34" y="2081048"/>
            <a:ext cx="4635063" cy="4619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6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8000" dirty="0" smtClean="0"/>
              <a:t>SAD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81" y="1867966"/>
            <a:ext cx="5486400" cy="4990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8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8000" dirty="0" smtClean="0"/>
              <a:t>HAPPY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48" y="1954871"/>
            <a:ext cx="4977993" cy="4668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2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8000" dirty="0" smtClean="0"/>
              <a:t>ANGRY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42" y="2222500"/>
            <a:ext cx="4887310" cy="4414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8000" dirty="0" smtClean="0"/>
              <a:t>SLEEPY</a:t>
            </a:r>
            <a:endParaRPr lang="es-ES_tradnl" sz="80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07" y="2074127"/>
            <a:ext cx="4817327" cy="4393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0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8000" dirty="0" smtClean="0"/>
              <a:t>SICK</a:t>
            </a:r>
            <a:endParaRPr lang="es-ES_tradnl" sz="80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65" y="1962616"/>
            <a:ext cx="4662268" cy="4705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5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8000" dirty="0" smtClean="0"/>
              <a:t>IN LOVE</a:t>
            </a:r>
            <a:endParaRPr lang="es-ES_tradnl" sz="80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24" y="2133290"/>
            <a:ext cx="4881349" cy="4445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9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8000" dirty="0" smtClean="0"/>
              <a:t>SCARED</a:t>
            </a:r>
            <a:endParaRPr lang="es-ES_tradnl" sz="80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69" y="1986455"/>
            <a:ext cx="4445875" cy="4587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9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8000" dirty="0" smtClean="0"/>
              <a:t>RELAXED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72" y="1907628"/>
            <a:ext cx="4414345" cy="4745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9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TotalTime>17</TotalTime>
  <Words>16</Words>
  <Application>Microsoft Macintosh PowerPoint</Application>
  <PresentationFormat>Panorámica</PresentationFormat>
  <Paragraphs>13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2</vt:lpstr>
      <vt:lpstr>Citable</vt:lpstr>
      <vt:lpstr>FEELINGS AND EMOJIS</vt:lpstr>
      <vt:lpstr>SAD</vt:lpstr>
      <vt:lpstr>HAPPY</vt:lpstr>
      <vt:lpstr>ANGRY</vt:lpstr>
      <vt:lpstr>SLEEPY</vt:lpstr>
      <vt:lpstr>SICK</vt:lpstr>
      <vt:lpstr>IN LOVE</vt:lpstr>
      <vt:lpstr>SCARED</vt:lpstr>
      <vt:lpstr>RELAXED</vt:lpstr>
      <vt:lpstr>NERVOUS</vt:lpstr>
      <vt:lpstr>TIRED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FEELINGS AND EMOJIS</dc:title>
  <dc:creator>Usuario de Microsoft Office</dc:creator>
  <cp:lastModifiedBy>Usuario de Microsoft Office</cp:lastModifiedBy>
  <cp:revision>2</cp:revision>
  <dcterms:created xsi:type="dcterms:W3CDTF">2019-03-09T15:16:35Z</dcterms:created>
  <dcterms:modified xsi:type="dcterms:W3CDTF">2019-03-09T15:33:51Z</dcterms:modified>
</cp:coreProperties>
</file>